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9"/>
    <p:restoredTop sz="94678"/>
  </p:normalViewPr>
  <p:slideViewPr>
    <p:cSldViewPr snapToGrid="0" snapToObjects="1">
      <p:cViewPr varScale="1">
        <p:scale>
          <a:sx n="128" d="100"/>
          <a:sy n="128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C2E1D-8491-5C46-A097-2AD755B55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AE02F2-5446-7D42-9029-57F114D6A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411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08735F-1EE8-1645-A498-3C2497C4D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C25F572-6F81-9648-8511-C83A96E04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844198E-2918-7D4D-8DB3-215AF9DD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044" y="369953"/>
            <a:ext cx="851955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019BAC4-6719-8D4F-AA20-209EE86EEE5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06044" y="1957122"/>
            <a:ext cx="8519552" cy="435133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07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C49C8C-A87E-F642-BF9C-4602A24EF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7C2E1D-8491-5C46-A097-2AD755B55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AE02F2-5446-7D42-9029-57F114D6A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719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C0E431-69AC-9B4A-8638-0FAA5C0F6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7C2E1D-8491-5C46-A097-2AD755B55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558" y="1491916"/>
            <a:ext cx="7963991" cy="205013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AE02F2-5446-7D42-9029-57F114D6A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558" y="3796175"/>
            <a:ext cx="7963991" cy="11898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44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5F6B07-4723-D641-B017-09B094AA6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5E6DE8-CFE6-9C41-B841-6BCAF068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814" y="250031"/>
            <a:ext cx="8754035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256961BC-994B-D44C-ACC3-AB0888A2CA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99764" y="1821702"/>
            <a:ext cx="8754035" cy="435133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20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871787-1766-7344-B0C4-B593831F6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238B809-3363-3241-9B29-4AEE74A6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93" y="369953"/>
            <a:ext cx="8833625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A121D25-217F-3941-BC0B-78AB19EA54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6893" y="1957122"/>
            <a:ext cx="8833625" cy="435133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18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5C8528-0EDE-C340-8D59-6CA9D072A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6B3228-2722-7348-B88F-1C7C12A2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04" y="384944"/>
            <a:ext cx="937150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1529072-D082-854D-972B-70B79153CA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3104" y="1972113"/>
            <a:ext cx="9371507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937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036609-5622-2E4E-9B0F-787D5CE3B3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0B07EAF-3CA9-DC47-B757-DB03F5AB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068" y="399934"/>
            <a:ext cx="937150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D705136A-379F-1B49-8AAD-7DFAA079E2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27068" y="1987103"/>
            <a:ext cx="9371507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47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9AACAD-847C-B947-ACD3-CB7329972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5804F34-EF0A-2A43-BC96-87B534FD1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426" y="326194"/>
            <a:ext cx="10820149" cy="7946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estilo de título del patrón</a:t>
            </a:r>
            <a:endParaRPr lang="es-CL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24C3FFA-9230-9A4D-98DF-801CA74F3A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1541" y="1548316"/>
            <a:ext cx="10378440" cy="4646744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43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870D273-454F-7A40-90AA-146136374964}"/>
              </a:ext>
            </a:extLst>
          </p:cNvPr>
          <p:cNvSpPr/>
          <p:nvPr userDrawn="1"/>
        </p:nvSpPr>
        <p:spPr>
          <a:xfrm>
            <a:off x="1097281" y="44432"/>
            <a:ext cx="10108276" cy="6754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C995F7-4081-434C-AD83-C8111C9BA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0" y="-45720"/>
            <a:ext cx="12192000" cy="69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D6F1BA-6EA6-6B47-A88B-65382CC0F61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9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05F8A-3E27-ED43-864B-886C18DCE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>
                <a:latin typeface="Helvetica" pitchFamily="2" charset="0"/>
              </a:rPr>
              <a:t>Título del Trabajo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B96B1B-177F-914F-8270-CC99309CC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1910"/>
          </a:xfrm>
        </p:spPr>
        <p:txBody>
          <a:bodyPr/>
          <a:lstStyle/>
          <a:p>
            <a:r>
              <a:rPr lang="es-CL" dirty="0">
                <a:latin typeface="Helvetica" pitchFamily="2" charset="0"/>
              </a:rPr>
              <a:t>Trabajo de Título para optar al Título de Ingeniero (Civil) en Informática</a:t>
            </a:r>
          </a:p>
          <a:p>
            <a:br>
              <a:rPr lang="es-CL" dirty="0"/>
            </a:b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CF9FFE4-A0D7-7C4A-BD53-634661D1F6A8}"/>
              </a:ext>
            </a:extLst>
          </p:cNvPr>
          <p:cNvSpPr/>
          <p:nvPr/>
        </p:nvSpPr>
        <p:spPr>
          <a:xfrm>
            <a:off x="5493026" y="4903252"/>
            <a:ext cx="6096000" cy="18235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L" sz="2000" b="1" dirty="0">
                <a:solidFill>
                  <a:schemeClr val="bg1"/>
                </a:solidFill>
                <a:latin typeface="Helvetica" pitchFamily="2" charset="0"/>
              </a:rPr>
              <a:t>Nombre de Estudiante</a:t>
            </a:r>
            <a:endParaRPr lang="es-CL" dirty="0">
              <a:solidFill>
                <a:schemeClr val="bg1"/>
              </a:solidFill>
              <a:latin typeface="Helvetica" pitchFamily="2" charset="0"/>
            </a:endParaRPr>
          </a:p>
          <a:p>
            <a:pPr algn="r">
              <a:spcBef>
                <a:spcPts val="320"/>
              </a:spcBef>
            </a:pPr>
            <a:br>
              <a:rPr lang="es-CL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L" b="1" dirty="0">
                <a:solidFill>
                  <a:schemeClr val="bg1"/>
                </a:solidFill>
                <a:latin typeface="Helvetica" pitchFamily="2" charset="0"/>
              </a:rPr>
              <a:t>Prof. Guía: Nombre del Profesor Guía</a:t>
            </a:r>
            <a:endParaRPr lang="es-CL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r>
              <a:rPr lang="es-CL" dirty="0">
                <a:solidFill>
                  <a:schemeClr val="bg1"/>
                </a:solidFill>
                <a:latin typeface="Helvetica" pitchFamily="2" charset="0"/>
              </a:rPr>
              <a:t>Escuela de Ingeniería Civil Informática</a:t>
            </a:r>
            <a:br>
              <a:rPr lang="es-CL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L" dirty="0">
                <a:solidFill>
                  <a:schemeClr val="bg1"/>
                </a:solidFill>
                <a:latin typeface="Helvetica" pitchFamily="2" charset="0"/>
              </a:rPr>
              <a:t>Facultad de Ingeniería</a:t>
            </a:r>
            <a:br>
              <a:rPr lang="es-CL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L" dirty="0">
                <a:solidFill>
                  <a:schemeClr val="bg1"/>
                </a:solidFill>
                <a:latin typeface="Helvetica" pitchFamily="2" charset="0"/>
              </a:rPr>
              <a:t>Universidad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274005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80819-86B5-4448-861E-BDE5658F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A22D51-E762-974F-85F6-2196AD055A6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45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24D44-39D8-D544-A580-C5C6E15C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F668D3-E0B4-4548-AB2C-D8F9C9EFD4A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2F6B96A-F14B-2D49-A2AC-5C606FF74644}"/>
              </a:ext>
            </a:extLst>
          </p:cNvPr>
          <p:cNvSpPr/>
          <p:nvPr/>
        </p:nvSpPr>
        <p:spPr>
          <a:xfrm>
            <a:off x="3048000" y="2321005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4800" b="1" dirty="0">
                <a:solidFill>
                  <a:srgbClr val="000000"/>
                </a:solidFill>
                <a:latin typeface="Helvetica Neue" panose="02000503000000020004" pitchFamily="2" charset="0"/>
              </a:rPr>
              <a:t>Importante</a:t>
            </a:r>
            <a:endParaRPr lang="es-CL" dirty="0"/>
          </a:p>
          <a:p>
            <a:pPr algn="ctr"/>
            <a:br>
              <a:rPr lang="es-CL" dirty="0"/>
            </a:br>
            <a:r>
              <a:rPr lang="es-CL" dirty="0">
                <a:solidFill>
                  <a:srgbClr val="888888"/>
                </a:solidFill>
                <a:latin typeface="Arial" panose="020B0604020202020204" pitchFamily="34" charset="0"/>
              </a:rPr>
              <a:t>Recuerde que son 15 minutos. </a:t>
            </a:r>
            <a:endParaRPr lang="es-CL" dirty="0"/>
          </a:p>
          <a:p>
            <a:pPr algn="ctr"/>
            <a:r>
              <a:rPr lang="es-CL" dirty="0">
                <a:solidFill>
                  <a:srgbClr val="888888"/>
                </a:solidFill>
                <a:latin typeface="Arial" panose="020B0604020202020204" pitchFamily="34" charset="0"/>
              </a:rPr>
              <a:t>(Debe borrar esta diapositiva)</a:t>
            </a:r>
            <a:endParaRPr lang="es-CL" dirty="0"/>
          </a:p>
          <a:p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033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14D51-88C5-D549-AFA5-139A7B72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AD593-0C8F-494F-83CA-26BDC73B09F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3616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0C503F41-FDE6-2D4F-8530-9879380670BB}" vid="{A37C0D16-CDC2-F94B-B02F-FC16F9DF3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50</TotalTime>
  <Words>21</Words>
  <Application>Microsoft Macintosh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Helvetica Neue</vt:lpstr>
      <vt:lpstr>Tema de Office</vt:lpstr>
      <vt:lpstr>Título del Trabajo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Consuelo Rosas</dc:creator>
  <cp:lastModifiedBy>Roberto Muñoz</cp:lastModifiedBy>
  <cp:revision>3</cp:revision>
  <cp:lastPrinted>2019-04-12T16:27:37Z</cp:lastPrinted>
  <dcterms:created xsi:type="dcterms:W3CDTF">2019-04-12T16:46:09Z</dcterms:created>
  <dcterms:modified xsi:type="dcterms:W3CDTF">2019-04-22T21:28:20Z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3864257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